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2"/>
    <a:srgbClr val="DCDCD9"/>
    <a:srgbClr val="F1EFE6"/>
    <a:srgbClr val="821019"/>
    <a:srgbClr val="6C6C6C"/>
    <a:srgbClr val="CACA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Rev 4 Colgate University Final art  2.tif"/>
          <p:cNvPicPr>
            <a:picLocks noChangeAspect="1"/>
          </p:cNvPicPr>
          <p:nvPr userDrawn="1"/>
        </p:nvPicPr>
        <p:blipFill rotWithShape="1"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r="7984"/>
          <a:stretch/>
        </p:blipFill>
        <p:spPr>
          <a:xfrm>
            <a:off x="0" y="-1"/>
            <a:ext cx="9144000" cy="6914787"/>
          </a:xfrm>
          <a:prstGeom prst="rect">
            <a:avLst/>
          </a:prstGeom>
        </p:spPr>
      </p:pic>
      <p:pic>
        <p:nvPicPr>
          <p:cNvPr id="12" name="Picture 11" descr="Colgate200maroon-bl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25" y="4508501"/>
            <a:ext cx="1399511" cy="185420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57625" y="1335414"/>
            <a:ext cx="702875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800000"/>
                </a:solidFill>
                <a:latin typeface="Interstate Regular"/>
                <a:cs typeface="Interstate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Interstate Regular"/>
                <a:cs typeface="Interstate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sz="2400"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sz="1800"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sz="1800"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sz="2400"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sz="1800"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sz="1800"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0" i="0">
                <a:solidFill>
                  <a:srgbClr val="800000"/>
                </a:solidFill>
                <a:latin typeface="Garamond Premr Pro"/>
                <a:cs typeface="Garamond Premr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sz="1800"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sz="1600"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sz="1600"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800000"/>
                </a:solidFill>
                <a:latin typeface="Garamond Premr Pro"/>
                <a:cs typeface="Garamond Premr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sz="1800"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sz="1600"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sz="1600"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Interstate Bold"/>
                <a:cs typeface="Interst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800000"/>
                </a:solidFill>
                <a:latin typeface="Interstate Black"/>
                <a:cs typeface="Interstate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>
              <a:defRPr sz="2800" b="0" i="0">
                <a:solidFill>
                  <a:srgbClr val="6C6C6C"/>
                </a:solidFill>
                <a:latin typeface="Interstate Regular"/>
                <a:cs typeface="Interstate Regular"/>
              </a:defRPr>
            </a:lvl2pPr>
            <a:lvl3pPr>
              <a:defRPr sz="2400" b="0" i="0">
                <a:solidFill>
                  <a:srgbClr val="6C6C6C"/>
                </a:solidFill>
                <a:latin typeface="Interstate Regular"/>
                <a:cs typeface="Interstate Regular"/>
              </a:defRPr>
            </a:lvl3pPr>
            <a:lvl4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4pPr>
            <a:lvl5pPr>
              <a:defRPr sz="2000" b="0" i="0">
                <a:solidFill>
                  <a:srgbClr val="6C6C6C"/>
                </a:solidFill>
                <a:latin typeface="Interstate Regular"/>
                <a:cs typeface="Interstate Regula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800000"/>
                </a:solidFill>
                <a:latin typeface="Interstate Black"/>
                <a:cs typeface="Interstate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C6C6C"/>
                </a:solidFill>
                <a:latin typeface="Interstate Regular"/>
                <a:cs typeface="Interstate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202185"/>
            <a:ext cx="9144001" cy="655815"/>
          </a:xfrm>
          <a:prstGeom prst="rect">
            <a:avLst/>
          </a:prstGeom>
          <a:solidFill>
            <a:srgbClr val="EBEB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_maro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3" y="6273562"/>
            <a:ext cx="540066" cy="5130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Colgate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Colgate University</dc:creator>
  <cp:lastModifiedBy>Colgate User</cp:lastModifiedBy>
  <cp:revision>22</cp:revision>
  <dcterms:created xsi:type="dcterms:W3CDTF">2012-01-06T13:30:49Z</dcterms:created>
  <dcterms:modified xsi:type="dcterms:W3CDTF">2018-04-20T17:51:46Z</dcterms:modified>
</cp:coreProperties>
</file>