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4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/>
    <p:restoredTop sz="95833"/>
  </p:normalViewPr>
  <p:slideViewPr>
    <p:cSldViewPr snapToGrid="0" snapToObjects="1">
      <p:cViewPr>
        <p:scale>
          <a:sx n="100" d="100"/>
          <a:sy n="100" d="100"/>
        </p:scale>
        <p:origin x="-2560" y="-7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406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2429-6BB7-E149-AFA0-B93771F52BA5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8CE2F-C953-BC47-BB7F-73AED82C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92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9E8CF-03FD-F44B-8D97-5BD8385C4299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16881-036B-ED4D-9CBE-8B41EBBCC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6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482601"/>
            <a:ext cx="5587999" cy="3245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332" y="457200"/>
            <a:ext cx="2372068" cy="2226733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6959600" cy="4004978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09600" y="5605178"/>
            <a:ext cx="6959600" cy="683968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53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77300" y="6347731"/>
            <a:ext cx="2743200" cy="365125"/>
          </a:xfrm>
        </p:spPr>
        <p:txBody>
          <a:bodyPr/>
          <a:lstStyle>
            <a:lvl1pPr>
              <a:defRPr b="0"/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10972800" cy="17399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09600" y="3568700"/>
            <a:ext cx="10972800" cy="683968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1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77300" y="6347731"/>
            <a:ext cx="2743200" cy="365125"/>
          </a:xfrm>
        </p:spPr>
        <p:txBody>
          <a:bodyPr/>
          <a:lstStyle>
            <a:lvl1pPr>
              <a:defRPr b="0"/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457062"/>
            <a:ext cx="2992230" cy="17377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10972800" cy="17399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09600" y="3568700"/>
            <a:ext cx="10972800" cy="683968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9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77300" y="6347731"/>
            <a:ext cx="2743200" cy="365125"/>
          </a:xfrm>
        </p:spPr>
        <p:txBody>
          <a:bodyPr/>
          <a:lstStyle>
            <a:lvl1pPr>
              <a:defRPr sz="1600" b="0"/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316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tabLst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316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3477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 b="1" i="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A4BD0134-1081-EB46-9740-A7BF0BE437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6455515"/>
            <a:ext cx="2994212" cy="173884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85800" y="6284259"/>
            <a:ext cx="1082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50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tabLst/>
        <a:defRPr sz="32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32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32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32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3200" b="0" i="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08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4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6289146"/>
            <a:ext cx="12192000" cy="56885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4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0134-1081-EB46-9740-A7BF0BE4377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55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lgate 1">
      <a:dk1>
        <a:srgbClr val="000000"/>
      </a:dk1>
      <a:lt1>
        <a:srgbClr val="FFFFFF"/>
      </a:lt1>
      <a:dk2>
        <a:srgbClr val="821019"/>
      </a:dk2>
      <a:lt2>
        <a:srgbClr val="D2D4D6"/>
      </a:lt2>
      <a:accent1>
        <a:srgbClr val="E10028"/>
      </a:accent1>
      <a:accent2>
        <a:srgbClr val="F0AA00"/>
      </a:accent2>
      <a:accent3>
        <a:srgbClr val="0096C8"/>
      </a:accent3>
      <a:accent4>
        <a:srgbClr val="005F46"/>
      </a:accent4>
      <a:accent5>
        <a:srgbClr val="64A50A"/>
      </a:accent5>
      <a:accent6>
        <a:srgbClr val="FF6914"/>
      </a:accent6>
      <a:hlink>
        <a:srgbClr val="004682"/>
      </a:hlink>
      <a:folHlink>
        <a:srgbClr val="004682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0" id="{68F0DFFA-1C18-0A44-8BE3-03DA70ABE960}" vid="{FB8AEB43-3E43-704C-9061-E9D2D212A9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</Words>
  <Application>Microsoft Macintosh PowerPoint</Application>
  <PresentationFormat>Custom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Horn</dc:creator>
  <cp:lastModifiedBy>Colgate User</cp:lastModifiedBy>
  <cp:revision>2</cp:revision>
  <dcterms:created xsi:type="dcterms:W3CDTF">2018-10-15T21:44:04Z</dcterms:created>
  <dcterms:modified xsi:type="dcterms:W3CDTF">2019-05-21T14:17:23Z</dcterms:modified>
</cp:coreProperties>
</file>