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34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1"/>
    <p:restoredTop sz="95833"/>
  </p:normalViewPr>
  <p:slideViewPr>
    <p:cSldViewPr snapToGrid="0" snapToObjects="1">
      <p:cViewPr>
        <p:scale>
          <a:sx n="100" d="100"/>
          <a:sy n="100" d="100"/>
        </p:scale>
        <p:origin x="-2560" y="-7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11" d="100"/>
          <a:sy n="111" d="100"/>
        </p:scale>
        <p:origin x="4064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762429-6BB7-E149-AFA0-B93771F52BA5}" type="datetimeFigureOut">
              <a:rPr lang="en-US" smtClean="0"/>
              <a:t>5/21/19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78CE2F-C953-BC47-BB7F-73AED82C57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927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B9E8CF-03FD-F44B-8D97-5BD8385C4299}" type="datetimeFigureOut">
              <a:rPr lang="en-US" smtClean="0"/>
              <a:t>5/21/19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16881-036B-ED4D-9CBE-8B41EBBCC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462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Relationship Id="rId3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1" y="482601"/>
            <a:ext cx="5587999" cy="32451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0332" y="457200"/>
            <a:ext cx="2372068" cy="2226733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09600" y="1600200"/>
            <a:ext cx="6959600" cy="4004978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609600" y="5605178"/>
            <a:ext cx="6959600" cy="683968"/>
          </a:xfrm>
        </p:spPr>
        <p:txBody>
          <a:bodyPr anchor="t"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7533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77300" y="6347731"/>
            <a:ext cx="2743200" cy="365125"/>
          </a:xfrm>
        </p:spPr>
        <p:txBody>
          <a:bodyPr/>
          <a:lstStyle>
            <a:lvl1pPr>
              <a:defRPr b="0"/>
            </a:lvl1pPr>
          </a:lstStyle>
          <a:p>
            <a:fld id="{A4BD0134-1081-EB46-9740-A7BF0BE437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609600" y="1828800"/>
            <a:ext cx="10972800" cy="17399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609600" y="3568700"/>
            <a:ext cx="10972800" cy="683968"/>
          </a:xfrm>
        </p:spPr>
        <p:txBody>
          <a:bodyPr anchor="t"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016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877300" y="6347731"/>
            <a:ext cx="2743200" cy="365125"/>
          </a:xfrm>
        </p:spPr>
        <p:txBody>
          <a:bodyPr/>
          <a:lstStyle>
            <a:lvl1pPr>
              <a:defRPr b="0"/>
            </a:lvl1pPr>
          </a:lstStyle>
          <a:p>
            <a:fld id="{A4BD0134-1081-EB46-9740-A7BF0BE4377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00" y="6457062"/>
            <a:ext cx="2992230" cy="17377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09600" y="1828800"/>
            <a:ext cx="10972800" cy="17399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609600" y="3568700"/>
            <a:ext cx="10972800" cy="683968"/>
          </a:xfrm>
        </p:spPr>
        <p:txBody>
          <a:bodyPr anchor="t"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391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877300" y="6347731"/>
            <a:ext cx="2743200" cy="365125"/>
          </a:xfrm>
        </p:spPr>
        <p:txBody>
          <a:bodyPr/>
          <a:lstStyle>
            <a:lvl1pPr>
              <a:defRPr sz="1600" b="0"/>
            </a:lvl1pPr>
          </a:lstStyle>
          <a:p>
            <a:fld id="{A4BD0134-1081-EB46-9740-A7BF0BE437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3165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tabLst/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954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3165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39200" y="634773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600" b="1" i="0">
                <a:solidFill>
                  <a:schemeClr val="tx1">
                    <a:tint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A4BD0134-1081-EB46-9740-A7BF0BE4377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00" y="6455515"/>
            <a:ext cx="2994212" cy="173884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685800" y="6284259"/>
            <a:ext cx="10820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0504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3" r:id="rId3"/>
    <p:sldLayoutId id="2147483654" r:id="rId4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tabLst/>
        <a:defRPr sz="3200" b="0" i="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tabLst/>
        <a:defRPr sz="3200" b="0" i="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tabLst/>
        <a:defRPr sz="3200" b="0" i="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3pPr>
      <a:lvl4pPr marL="1714500" indent="-3429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tabLst/>
        <a:defRPr sz="3200" b="0" i="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4pPr>
      <a:lvl5pPr marL="2171700" indent="-3429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tabLst/>
        <a:defRPr sz="3200" b="0" i="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08" userDrawn="1">
          <p15:clr>
            <a:srgbClr val="F26B43"/>
          </p15:clr>
        </p15:guide>
        <p15:guide id="2" pos="384" userDrawn="1">
          <p15:clr>
            <a:srgbClr val="F26B43"/>
          </p15:clr>
        </p15:guide>
        <p15:guide id="3" pos="7296" userDrawn="1">
          <p15:clr>
            <a:srgbClr val="F26B43"/>
          </p15:clr>
        </p15:guide>
        <p15:guide id="4" orient="horz" pos="288" userDrawn="1">
          <p15:clr>
            <a:srgbClr val="F26B43"/>
          </p15:clr>
        </p15:guide>
        <p15:guide id="5" orient="horz" pos="417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0" y="6289146"/>
            <a:ext cx="12192000" cy="568854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545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D0134-1081-EB46-9740-A7BF0BE4377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355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olgate 1">
      <a:dk1>
        <a:srgbClr val="000000"/>
      </a:dk1>
      <a:lt1>
        <a:srgbClr val="FFFFFF"/>
      </a:lt1>
      <a:dk2>
        <a:srgbClr val="821019"/>
      </a:dk2>
      <a:lt2>
        <a:srgbClr val="D2D4D6"/>
      </a:lt2>
      <a:accent1>
        <a:srgbClr val="E10028"/>
      </a:accent1>
      <a:accent2>
        <a:srgbClr val="F0AA00"/>
      </a:accent2>
      <a:accent3>
        <a:srgbClr val="0096C8"/>
      </a:accent3>
      <a:accent4>
        <a:srgbClr val="005F46"/>
      </a:accent4>
      <a:accent5>
        <a:srgbClr val="64A50A"/>
      </a:accent5>
      <a:accent6>
        <a:srgbClr val="FF6914"/>
      </a:accent6>
      <a:hlink>
        <a:srgbClr val="004682"/>
      </a:hlink>
      <a:folHlink>
        <a:srgbClr val="004682"/>
      </a:folHlink>
    </a:clrScheme>
    <a:fontScheme name="Times New Roman-Arial">
      <a:maj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10" id="{68F0DFFA-1C18-0A44-8BE3-03DA70ABE960}" vid="{FB8AEB43-3E43-704C-9061-E9D2D212A9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1</Words>
  <Application>Microsoft Macintosh PowerPoint</Application>
  <PresentationFormat>Custom</PresentationFormat>
  <Paragraphs>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Horn</dc:creator>
  <cp:lastModifiedBy>Colgate User</cp:lastModifiedBy>
  <cp:revision>2</cp:revision>
  <dcterms:created xsi:type="dcterms:W3CDTF">2018-10-15T21:44:04Z</dcterms:created>
  <dcterms:modified xsi:type="dcterms:W3CDTF">2019-05-21T14:17:23Z</dcterms:modified>
</cp:coreProperties>
</file>