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1"/>
    <p:restoredTop sz="95833"/>
  </p:normalViewPr>
  <p:slideViewPr>
    <p:cSldViewPr snapToGrid="0" snapToObjects="1">
      <p:cViewPr varScale="1">
        <p:scale>
          <a:sx n="163" d="100"/>
          <a:sy n="163" d="100"/>
        </p:scale>
        <p:origin x="1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406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62429-6BB7-E149-AFA0-B93771F52BA5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8CE2F-C953-BC47-BB7F-73AED82C5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92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9E8CF-03FD-F44B-8D97-5BD8385C4299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16881-036B-ED4D-9CBE-8B41EBBCC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6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361951"/>
            <a:ext cx="4190999" cy="243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749" y="342900"/>
            <a:ext cx="1779051" cy="167005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57200" y="1200150"/>
            <a:ext cx="5219700" cy="3003734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457200" y="4203884"/>
            <a:ext cx="5219700" cy="512976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311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57975" y="4760799"/>
            <a:ext cx="2057400" cy="273844"/>
          </a:xfrm>
        </p:spPr>
        <p:txBody>
          <a:bodyPr/>
          <a:lstStyle>
            <a:lvl1pPr>
              <a:defRPr b="0"/>
            </a:lvl1pPr>
          </a:lstStyle>
          <a:p>
            <a:fld id="{A4BD0134-1081-EB46-9740-A7BF0BE437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1304925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57200" y="2676525"/>
            <a:ext cx="8229600" cy="512976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518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657975" y="4760799"/>
            <a:ext cx="2057400" cy="273844"/>
          </a:xfrm>
        </p:spPr>
        <p:txBody>
          <a:bodyPr/>
          <a:lstStyle>
            <a:lvl1pPr>
              <a:defRPr b="0"/>
            </a:lvl1pPr>
          </a:lstStyle>
          <a:p>
            <a:fld id="{A4BD0134-1081-EB46-9740-A7BF0BE43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4842796"/>
            <a:ext cx="2244173" cy="130328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1304925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57200" y="2676525"/>
            <a:ext cx="8229600" cy="512976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034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F6DD26-F76D-C54B-AFAD-F8F6E29E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D180A21-2535-F34C-868A-E096B3F91A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BD0134-1081-EB46-9740-A7BF0BE437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E7F98B7F-CCEA-B04F-9266-DBC81C1B8D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1200150"/>
            <a:ext cx="8229600" cy="338971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8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237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9400" y="4760799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solidFill>
                  <a:schemeClr val="tx1">
                    <a:tint val="75000"/>
                  </a:schemeClr>
                </a:solidFill>
                <a:latin typeface="Messina Sans" charset="0"/>
                <a:ea typeface="Messina Sans" charset="0"/>
                <a:cs typeface="Messina Sans" charset="0"/>
              </a:defRPr>
            </a:lvl1pPr>
          </a:lstStyle>
          <a:p>
            <a:fld id="{A4BD0134-1081-EB46-9740-A7BF0BE4377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4841636"/>
            <a:ext cx="2245659" cy="13041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514350" y="4713194"/>
            <a:ext cx="8115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90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1pPr>
    </p:titleStyle>
    <p:bodyStyle>
      <a:lvl1pPr marL="257175" indent="-257175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1pPr>
      <a:lvl2pPr marL="6000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2pPr>
      <a:lvl3pPr marL="9429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3pPr>
      <a:lvl4pPr marL="12858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4pPr>
      <a:lvl5pPr marL="1628775" indent="-257175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tabLst/>
        <a:defRPr sz="2400" b="0" i="0" kern="1200">
          <a:solidFill>
            <a:schemeClr val="tx1"/>
          </a:solidFill>
          <a:latin typeface="Messina Serif" charset="0"/>
          <a:ea typeface="Messina Serif" charset="0"/>
          <a:cs typeface="Messina Serif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56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pos="5472" userDrawn="1">
          <p15:clr>
            <a:srgbClr val="F26B43"/>
          </p15:clr>
        </p15:guide>
        <p15:guide id="4" orient="horz" pos="216" userDrawn="1">
          <p15:clr>
            <a:srgbClr val="F26B43"/>
          </p15:clr>
        </p15:guide>
        <p15:guide id="5" orient="horz" pos="3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847467-8075-1E4A-821F-5DD49564B7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01B3980-3C10-C848-9555-DCB3F7EF7D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695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lgate 1">
      <a:dk1>
        <a:srgbClr val="000000"/>
      </a:dk1>
      <a:lt1>
        <a:srgbClr val="FFFFFF"/>
      </a:lt1>
      <a:dk2>
        <a:srgbClr val="821019"/>
      </a:dk2>
      <a:lt2>
        <a:srgbClr val="D2D4D6"/>
      </a:lt2>
      <a:accent1>
        <a:srgbClr val="E10028"/>
      </a:accent1>
      <a:accent2>
        <a:srgbClr val="F0AA00"/>
      </a:accent2>
      <a:accent3>
        <a:srgbClr val="0096C8"/>
      </a:accent3>
      <a:accent4>
        <a:srgbClr val="005F46"/>
      </a:accent4>
      <a:accent5>
        <a:srgbClr val="64A50A"/>
      </a:accent5>
      <a:accent6>
        <a:srgbClr val="FF6914"/>
      </a:accent6>
      <a:hlink>
        <a:srgbClr val="004682"/>
      </a:hlink>
      <a:folHlink>
        <a:srgbClr val="00468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9C8C0156-41CF-4E42-A378-50230227758B}" vid="{08F8F209-17B4-0F48-98EF-0F11F665E3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Colgate_PPT_Template_(16_9)</Template>
  <TotalTime>0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Messina Sans</vt:lpstr>
      <vt:lpstr>Messina Serif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2020-07-17T12:22:36Z</dcterms:created>
  <dcterms:modified xsi:type="dcterms:W3CDTF">2020-07-17T12:22:44Z</dcterms:modified>
</cp:coreProperties>
</file>