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32918400" cy="38404800"/>
  <p:notesSz cx="6858000" cy="9144000"/>
  <p:defaultTextStyle>
    <a:defPPr>
      <a:defRPr lang="en-US"/>
    </a:defPPr>
    <a:lvl1pPr marL="0" algn="l" defTabSz="4493544" rtl="0" eaLnBrk="1" latinLnBrk="0" hangingPunct="1">
      <a:defRPr sz="8800" kern="1200">
        <a:solidFill>
          <a:schemeClr val="tx1"/>
        </a:solidFill>
        <a:latin typeface="+mn-lt"/>
        <a:ea typeface="+mn-ea"/>
        <a:cs typeface="+mn-cs"/>
      </a:defRPr>
    </a:lvl1pPr>
    <a:lvl2pPr marL="2246772" algn="l" defTabSz="4493544" rtl="0" eaLnBrk="1" latinLnBrk="0" hangingPunct="1">
      <a:defRPr sz="8800" kern="1200">
        <a:solidFill>
          <a:schemeClr val="tx1"/>
        </a:solidFill>
        <a:latin typeface="+mn-lt"/>
        <a:ea typeface="+mn-ea"/>
        <a:cs typeface="+mn-cs"/>
      </a:defRPr>
    </a:lvl2pPr>
    <a:lvl3pPr marL="4493544" algn="l" defTabSz="4493544" rtl="0" eaLnBrk="1" latinLnBrk="0" hangingPunct="1">
      <a:defRPr sz="8800" kern="1200">
        <a:solidFill>
          <a:schemeClr val="tx1"/>
        </a:solidFill>
        <a:latin typeface="+mn-lt"/>
        <a:ea typeface="+mn-ea"/>
        <a:cs typeface="+mn-cs"/>
      </a:defRPr>
    </a:lvl3pPr>
    <a:lvl4pPr marL="6740317" algn="l" defTabSz="4493544" rtl="0" eaLnBrk="1" latinLnBrk="0" hangingPunct="1">
      <a:defRPr sz="8800" kern="1200">
        <a:solidFill>
          <a:schemeClr val="tx1"/>
        </a:solidFill>
        <a:latin typeface="+mn-lt"/>
        <a:ea typeface="+mn-ea"/>
        <a:cs typeface="+mn-cs"/>
      </a:defRPr>
    </a:lvl4pPr>
    <a:lvl5pPr marL="8987089" algn="l" defTabSz="4493544" rtl="0" eaLnBrk="1" latinLnBrk="0" hangingPunct="1">
      <a:defRPr sz="8800" kern="1200">
        <a:solidFill>
          <a:schemeClr val="tx1"/>
        </a:solidFill>
        <a:latin typeface="+mn-lt"/>
        <a:ea typeface="+mn-ea"/>
        <a:cs typeface="+mn-cs"/>
      </a:defRPr>
    </a:lvl5pPr>
    <a:lvl6pPr marL="11233861" algn="l" defTabSz="4493544" rtl="0" eaLnBrk="1" latinLnBrk="0" hangingPunct="1">
      <a:defRPr sz="8800" kern="1200">
        <a:solidFill>
          <a:schemeClr val="tx1"/>
        </a:solidFill>
        <a:latin typeface="+mn-lt"/>
        <a:ea typeface="+mn-ea"/>
        <a:cs typeface="+mn-cs"/>
      </a:defRPr>
    </a:lvl6pPr>
    <a:lvl7pPr marL="13480633" algn="l" defTabSz="4493544" rtl="0" eaLnBrk="1" latinLnBrk="0" hangingPunct="1">
      <a:defRPr sz="8800" kern="1200">
        <a:solidFill>
          <a:schemeClr val="tx1"/>
        </a:solidFill>
        <a:latin typeface="+mn-lt"/>
        <a:ea typeface="+mn-ea"/>
        <a:cs typeface="+mn-cs"/>
      </a:defRPr>
    </a:lvl7pPr>
    <a:lvl8pPr marL="15727406" algn="l" defTabSz="4493544" rtl="0" eaLnBrk="1" latinLnBrk="0" hangingPunct="1">
      <a:defRPr sz="8800" kern="1200">
        <a:solidFill>
          <a:schemeClr val="tx1"/>
        </a:solidFill>
        <a:latin typeface="+mn-lt"/>
        <a:ea typeface="+mn-ea"/>
        <a:cs typeface="+mn-cs"/>
      </a:defRPr>
    </a:lvl8pPr>
    <a:lvl9pPr marL="17974178" algn="l" defTabSz="4493544" rtl="0" eaLnBrk="1" latinLnBrk="0" hangingPunct="1">
      <a:defRPr sz="8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2096" userDrawn="1">
          <p15:clr>
            <a:srgbClr val="A4A3A4"/>
          </p15:clr>
        </p15:guide>
        <p15:guide id="2" pos="1036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howGuides="1">
      <p:cViewPr varScale="1">
        <p:scale>
          <a:sx n="21" d="100"/>
          <a:sy n="21" d="100"/>
        </p:scale>
        <p:origin x="2634" y="120"/>
      </p:cViewPr>
      <p:guideLst>
        <p:guide orient="horz" pos="12096"/>
        <p:guide pos="1036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68880" y="11930382"/>
            <a:ext cx="27980640" cy="823214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937760" y="21762720"/>
            <a:ext cx="23042880" cy="981456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6176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323535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485302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647070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80883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970605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13237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29414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79257C-ADF9-4BCE-9458-D2D3B757946D}" type="datetimeFigureOut">
              <a:rPr lang="en-US" smtClean="0"/>
              <a:t>4/20/2016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9FDAF-4C4C-4826-A19E-73B23F63C9D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79257C-ADF9-4BCE-9458-D2D3B757946D}" type="datetimeFigureOut">
              <a:rPr lang="en-US" smtClean="0"/>
              <a:t>4/20/2016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9FDAF-4C4C-4826-A19E-73B23F63C9D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3865840" y="1537976"/>
            <a:ext cx="7406640" cy="3276854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645920" y="1537976"/>
            <a:ext cx="21671280" cy="3276854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79257C-ADF9-4BCE-9458-D2D3B757946D}" type="datetimeFigureOut">
              <a:rPr lang="en-US" smtClean="0"/>
              <a:t>4/20/2016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9FDAF-4C4C-4826-A19E-73B23F63C9D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79257C-ADF9-4BCE-9458-D2D3B757946D}" type="datetimeFigureOut">
              <a:rPr lang="en-US" smtClean="0"/>
              <a:t>4/20/2016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9FDAF-4C4C-4826-A19E-73B23F63C9D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0327" y="24678642"/>
            <a:ext cx="27980640" cy="7627620"/>
          </a:xfrm>
        </p:spPr>
        <p:txBody>
          <a:bodyPr anchor="t"/>
          <a:lstStyle>
            <a:lvl1pPr algn="l">
              <a:defRPr sz="14184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00327" y="16277596"/>
            <a:ext cx="27980640" cy="8401048"/>
          </a:xfrm>
        </p:spPr>
        <p:txBody>
          <a:bodyPr anchor="b"/>
          <a:lstStyle>
            <a:lvl1pPr marL="0" indent="0">
              <a:buNone/>
              <a:defRPr sz="7056">
                <a:solidFill>
                  <a:schemeClr val="tx1">
                    <a:tint val="75000"/>
                  </a:schemeClr>
                </a:solidFill>
              </a:defRPr>
            </a:lvl1pPr>
            <a:lvl2pPr marL="1617676" indent="0">
              <a:buNone/>
              <a:defRPr sz="6336">
                <a:solidFill>
                  <a:schemeClr val="tx1">
                    <a:tint val="75000"/>
                  </a:schemeClr>
                </a:solidFill>
              </a:defRPr>
            </a:lvl2pPr>
            <a:lvl3pPr marL="3235352" indent="0">
              <a:buNone/>
              <a:defRPr sz="5688">
                <a:solidFill>
                  <a:schemeClr val="tx1">
                    <a:tint val="75000"/>
                  </a:schemeClr>
                </a:solidFill>
              </a:defRPr>
            </a:lvl3pPr>
            <a:lvl4pPr marL="4853028" indent="0">
              <a:buNone/>
              <a:defRPr sz="4968">
                <a:solidFill>
                  <a:schemeClr val="tx1">
                    <a:tint val="75000"/>
                  </a:schemeClr>
                </a:solidFill>
              </a:defRPr>
            </a:lvl4pPr>
            <a:lvl5pPr marL="6470704" indent="0">
              <a:buNone/>
              <a:defRPr sz="4968">
                <a:solidFill>
                  <a:schemeClr val="tx1">
                    <a:tint val="75000"/>
                  </a:schemeClr>
                </a:solidFill>
              </a:defRPr>
            </a:lvl5pPr>
            <a:lvl6pPr marL="8088380" indent="0">
              <a:buNone/>
              <a:defRPr sz="4968">
                <a:solidFill>
                  <a:schemeClr val="tx1">
                    <a:tint val="75000"/>
                  </a:schemeClr>
                </a:solidFill>
              </a:defRPr>
            </a:lvl6pPr>
            <a:lvl7pPr marL="9706056" indent="0">
              <a:buNone/>
              <a:defRPr sz="4968">
                <a:solidFill>
                  <a:schemeClr val="tx1">
                    <a:tint val="75000"/>
                  </a:schemeClr>
                </a:solidFill>
              </a:defRPr>
            </a:lvl7pPr>
            <a:lvl8pPr marL="11323732" indent="0">
              <a:buNone/>
              <a:defRPr sz="4968">
                <a:solidFill>
                  <a:schemeClr val="tx1">
                    <a:tint val="75000"/>
                  </a:schemeClr>
                </a:solidFill>
              </a:defRPr>
            </a:lvl8pPr>
            <a:lvl9pPr marL="12941408" indent="0">
              <a:buNone/>
              <a:defRPr sz="4968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79257C-ADF9-4BCE-9458-D2D3B757946D}" type="datetimeFigureOut">
              <a:rPr lang="en-US" smtClean="0"/>
              <a:t>4/20/2016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9FDAF-4C4C-4826-A19E-73B23F63C9D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45920" y="8961124"/>
            <a:ext cx="14538960" cy="25345392"/>
          </a:xfrm>
        </p:spPr>
        <p:txBody>
          <a:bodyPr/>
          <a:lstStyle>
            <a:lvl1pPr>
              <a:defRPr sz="9936"/>
            </a:lvl1pPr>
            <a:lvl2pPr>
              <a:defRPr sz="8496"/>
            </a:lvl2pPr>
            <a:lvl3pPr>
              <a:defRPr sz="7056"/>
            </a:lvl3pPr>
            <a:lvl4pPr>
              <a:defRPr sz="6336"/>
            </a:lvl4pPr>
            <a:lvl5pPr>
              <a:defRPr sz="6336"/>
            </a:lvl5pPr>
            <a:lvl6pPr>
              <a:defRPr sz="6336"/>
            </a:lvl6pPr>
            <a:lvl7pPr>
              <a:defRPr sz="6336"/>
            </a:lvl7pPr>
            <a:lvl8pPr>
              <a:defRPr sz="6336"/>
            </a:lvl8pPr>
            <a:lvl9pPr>
              <a:defRPr sz="6336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733520" y="8961124"/>
            <a:ext cx="14538960" cy="25345392"/>
          </a:xfrm>
        </p:spPr>
        <p:txBody>
          <a:bodyPr/>
          <a:lstStyle>
            <a:lvl1pPr>
              <a:defRPr sz="9936"/>
            </a:lvl1pPr>
            <a:lvl2pPr>
              <a:defRPr sz="8496"/>
            </a:lvl2pPr>
            <a:lvl3pPr>
              <a:defRPr sz="7056"/>
            </a:lvl3pPr>
            <a:lvl4pPr>
              <a:defRPr sz="6336"/>
            </a:lvl4pPr>
            <a:lvl5pPr>
              <a:defRPr sz="6336"/>
            </a:lvl5pPr>
            <a:lvl6pPr>
              <a:defRPr sz="6336"/>
            </a:lvl6pPr>
            <a:lvl7pPr>
              <a:defRPr sz="6336"/>
            </a:lvl7pPr>
            <a:lvl8pPr>
              <a:defRPr sz="6336"/>
            </a:lvl8pPr>
            <a:lvl9pPr>
              <a:defRPr sz="6336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79257C-ADF9-4BCE-9458-D2D3B757946D}" type="datetimeFigureOut">
              <a:rPr lang="en-US" smtClean="0"/>
              <a:t>4/20/2016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9FDAF-4C4C-4826-A19E-73B23F63C9D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45920" y="8596632"/>
            <a:ext cx="14544677" cy="3582668"/>
          </a:xfrm>
        </p:spPr>
        <p:txBody>
          <a:bodyPr anchor="b"/>
          <a:lstStyle>
            <a:lvl1pPr marL="0" indent="0">
              <a:buNone/>
              <a:defRPr sz="8496" b="1"/>
            </a:lvl1pPr>
            <a:lvl2pPr marL="1617676" indent="0">
              <a:buNone/>
              <a:defRPr sz="7056" b="1"/>
            </a:lvl2pPr>
            <a:lvl3pPr marL="3235352" indent="0">
              <a:buNone/>
              <a:defRPr sz="6336" b="1"/>
            </a:lvl3pPr>
            <a:lvl4pPr marL="4853028" indent="0">
              <a:buNone/>
              <a:defRPr sz="5688" b="1"/>
            </a:lvl4pPr>
            <a:lvl5pPr marL="6470704" indent="0">
              <a:buNone/>
              <a:defRPr sz="5688" b="1"/>
            </a:lvl5pPr>
            <a:lvl6pPr marL="8088380" indent="0">
              <a:buNone/>
              <a:defRPr sz="5688" b="1"/>
            </a:lvl6pPr>
            <a:lvl7pPr marL="9706056" indent="0">
              <a:buNone/>
              <a:defRPr sz="5688" b="1"/>
            </a:lvl7pPr>
            <a:lvl8pPr marL="11323732" indent="0">
              <a:buNone/>
              <a:defRPr sz="5688" b="1"/>
            </a:lvl8pPr>
            <a:lvl9pPr marL="12941408" indent="0">
              <a:buNone/>
              <a:defRPr sz="5688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45920" y="12179300"/>
            <a:ext cx="14544677" cy="22127212"/>
          </a:xfrm>
        </p:spPr>
        <p:txBody>
          <a:bodyPr/>
          <a:lstStyle>
            <a:lvl1pPr>
              <a:defRPr sz="8496"/>
            </a:lvl1pPr>
            <a:lvl2pPr>
              <a:defRPr sz="7056"/>
            </a:lvl2pPr>
            <a:lvl3pPr>
              <a:defRPr sz="6336"/>
            </a:lvl3pPr>
            <a:lvl4pPr>
              <a:defRPr sz="5688"/>
            </a:lvl4pPr>
            <a:lvl5pPr>
              <a:defRPr sz="5688"/>
            </a:lvl5pPr>
            <a:lvl6pPr>
              <a:defRPr sz="5688"/>
            </a:lvl6pPr>
            <a:lvl7pPr>
              <a:defRPr sz="5688"/>
            </a:lvl7pPr>
            <a:lvl8pPr>
              <a:defRPr sz="5688"/>
            </a:lvl8pPr>
            <a:lvl9pPr>
              <a:defRPr sz="5688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6722093" y="8596632"/>
            <a:ext cx="14550390" cy="3582668"/>
          </a:xfrm>
        </p:spPr>
        <p:txBody>
          <a:bodyPr anchor="b"/>
          <a:lstStyle>
            <a:lvl1pPr marL="0" indent="0">
              <a:buNone/>
              <a:defRPr sz="8496" b="1"/>
            </a:lvl1pPr>
            <a:lvl2pPr marL="1617676" indent="0">
              <a:buNone/>
              <a:defRPr sz="7056" b="1"/>
            </a:lvl2pPr>
            <a:lvl3pPr marL="3235352" indent="0">
              <a:buNone/>
              <a:defRPr sz="6336" b="1"/>
            </a:lvl3pPr>
            <a:lvl4pPr marL="4853028" indent="0">
              <a:buNone/>
              <a:defRPr sz="5688" b="1"/>
            </a:lvl4pPr>
            <a:lvl5pPr marL="6470704" indent="0">
              <a:buNone/>
              <a:defRPr sz="5688" b="1"/>
            </a:lvl5pPr>
            <a:lvl6pPr marL="8088380" indent="0">
              <a:buNone/>
              <a:defRPr sz="5688" b="1"/>
            </a:lvl6pPr>
            <a:lvl7pPr marL="9706056" indent="0">
              <a:buNone/>
              <a:defRPr sz="5688" b="1"/>
            </a:lvl7pPr>
            <a:lvl8pPr marL="11323732" indent="0">
              <a:buNone/>
              <a:defRPr sz="5688" b="1"/>
            </a:lvl8pPr>
            <a:lvl9pPr marL="12941408" indent="0">
              <a:buNone/>
              <a:defRPr sz="5688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6722093" y="12179300"/>
            <a:ext cx="14550390" cy="22127212"/>
          </a:xfrm>
        </p:spPr>
        <p:txBody>
          <a:bodyPr/>
          <a:lstStyle>
            <a:lvl1pPr>
              <a:defRPr sz="8496"/>
            </a:lvl1pPr>
            <a:lvl2pPr>
              <a:defRPr sz="7056"/>
            </a:lvl2pPr>
            <a:lvl3pPr>
              <a:defRPr sz="6336"/>
            </a:lvl3pPr>
            <a:lvl4pPr>
              <a:defRPr sz="5688"/>
            </a:lvl4pPr>
            <a:lvl5pPr>
              <a:defRPr sz="5688"/>
            </a:lvl5pPr>
            <a:lvl6pPr>
              <a:defRPr sz="5688"/>
            </a:lvl6pPr>
            <a:lvl7pPr>
              <a:defRPr sz="5688"/>
            </a:lvl7pPr>
            <a:lvl8pPr>
              <a:defRPr sz="5688"/>
            </a:lvl8pPr>
            <a:lvl9pPr>
              <a:defRPr sz="5688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79257C-ADF9-4BCE-9458-D2D3B757946D}" type="datetimeFigureOut">
              <a:rPr lang="en-US" smtClean="0"/>
              <a:t>4/20/2016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9FDAF-4C4C-4826-A19E-73B23F63C9D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79257C-ADF9-4BCE-9458-D2D3B757946D}" type="datetimeFigureOut">
              <a:rPr lang="en-US" smtClean="0"/>
              <a:t>4/20/2016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9FDAF-4C4C-4826-A19E-73B23F63C9D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79257C-ADF9-4BCE-9458-D2D3B757946D}" type="datetimeFigureOut">
              <a:rPr lang="en-US" smtClean="0"/>
              <a:t>4/20/2016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9FDAF-4C4C-4826-A19E-73B23F63C9D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2" y="1529080"/>
            <a:ext cx="10829927" cy="6507480"/>
          </a:xfrm>
        </p:spPr>
        <p:txBody>
          <a:bodyPr anchor="b"/>
          <a:lstStyle>
            <a:lvl1pPr algn="l">
              <a:defRPr sz="7056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70180" y="1529084"/>
            <a:ext cx="18402300" cy="32777432"/>
          </a:xfrm>
        </p:spPr>
        <p:txBody>
          <a:bodyPr/>
          <a:lstStyle>
            <a:lvl1pPr>
              <a:defRPr sz="11304"/>
            </a:lvl1pPr>
            <a:lvl2pPr>
              <a:defRPr sz="9936"/>
            </a:lvl2pPr>
            <a:lvl3pPr>
              <a:defRPr sz="8496"/>
            </a:lvl3pPr>
            <a:lvl4pPr>
              <a:defRPr sz="7056"/>
            </a:lvl4pPr>
            <a:lvl5pPr>
              <a:defRPr sz="7056"/>
            </a:lvl5pPr>
            <a:lvl6pPr>
              <a:defRPr sz="7056"/>
            </a:lvl6pPr>
            <a:lvl7pPr>
              <a:defRPr sz="7056"/>
            </a:lvl7pPr>
            <a:lvl8pPr>
              <a:defRPr sz="7056"/>
            </a:lvl8pPr>
            <a:lvl9pPr>
              <a:defRPr sz="7056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2" y="8036564"/>
            <a:ext cx="10829927" cy="26269952"/>
          </a:xfrm>
        </p:spPr>
        <p:txBody>
          <a:bodyPr/>
          <a:lstStyle>
            <a:lvl1pPr marL="0" indent="0">
              <a:buNone/>
              <a:defRPr sz="4968"/>
            </a:lvl1pPr>
            <a:lvl2pPr marL="1617676" indent="0">
              <a:buNone/>
              <a:defRPr sz="4248"/>
            </a:lvl2pPr>
            <a:lvl3pPr marL="3235352" indent="0">
              <a:buNone/>
              <a:defRPr sz="3528"/>
            </a:lvl3pPr>
            <a:lvl4pPr marL="4853028" indent="0">
              <a:buNone/>
              <a:defRPr sz="3168"/>
            </a:lvl4pPr>
            <a:lvl5pPr marL="6470704" indent="0">
              <a:buNone/>
              <a:defRPr sz="3168"/>
            </a:lvl5pPr>
            <a:lvl6pPr marL="8088380" indent="0">
              <a:buNone/>
              <a:defRPr sz="3168"/>
            </a:lvl6pPr>
            <a:lvl7pPr marL="9706056" indent="0">
              <a:buNone/>
              <a:defRPr sz="3168"/>
            </a:lvl7pPr>
            <a:lvl8pPr marL="11323732" indent="0">
              <a:buNone/>
              <a:defRPr sz="3168"/>
            </a:lvl8pPr>
            <a:lvl9pPr marL="12941408" indent="0">
              <a:buNone/>
              <a:defRPr sz="3168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79257C-ADF9-4BCE-9458-D2D3B757946D}" type="datetimeFigureOut">
              <a:rPr lang="en-US" smtClean="0"/>
              <a:t>4/20/2016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9FDAF-4C4C-4826-A19E-73B23F63C9D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52237" y="26883360"/>
            <a:ext cx="19751040" cy="3173732"/>
          </a:xfrm>
        </p:spPr>
        <p:txBody>
          <a:bodyPr anchor="b"/>
          <a:lstStyle>
            <a:lvl1pPr algn="l">
              <a:defRPr sz="7056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452237" y="3431540"/>
            <a:ext cx="19751040" cy="23042880"/>
          </a:xfrm>
        </p:spPr>
        <p:txBody>
          <a:bodyPr/>
          <a:lstStyle>
            <a:lvl1pPr marL="0" indent="0">
              <a:buNone/>
              <a:defRPr sz="11304"/>
            </a:lvl1pPr>
            <a:lvl2pPr marL="1617676" indent="0">
              <a:buNone/>
              <a:defRPr sz="9936"/>
            </a:lvl2pPr>
            <a:lvl3pPr marL="3235352" indent="0">
              <a:buNone/>
              <a:defRPr sz="8496"/>
            </a:lvl3pPr>
            <a:lvl4pPr marL="4853028" indent="0">
              <a:buNone/>
              <a:defRPr sz="7056"/>
            </a:lvl4pPr>
            <a:lvl5pPr marL="6470704" indent="0">
              <a:buNone/>
              <a:defRPr sz="7056"/>
            </a:lvl5pPr>
            <a:lvl6pPr marL="8088380" indent="0">
              <a:buNone/>
              <a:defRPr sz="7056"/>
            </a:lvl6pPr>
            <a:lvl7pPr marL="9706056" indent="0">
              <a:buNone/>
              <a:defRPr sz="7056"/>
            </a:lvl7pPr>
            <a:lvl8pPr marL="11323732" indent="0">
              <a:buNone/>
              <a:defRPr sz="7056"/>
            </a:lvl8pPr>
            <a:lvl9pPr marL="12941408" indent="0">
              <a:buNone/>
              <a:defRPr sz="7056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52237" y="30057092"/>
            <a:ext cx="19751040" cy="4507228"/>
          </a:xfrm>
        </p:spPr>
        <p:txBody>
          <a:bodyPr/>
          <a:lstStyle>
            <a:lvl1pPr marL="0" indent="0">
              <a:buNone/>
              <a:defRPr sz="4968"/>
            </a:lvl1pPr>
            <a:lvl2pPr marL="1617676" indent="0">
              <a:buNone/>
              <a:defRPr sz="4248"/>
            </a:lvl2pPr>
            <a:lvl3pPr marL="3235352" indent="0">
              <a:buNone/>
              <a:defRPr sz="3528"/>
            </a:lvl3pPr>
            <a:lvl4pPr marL="4853028" indent="0">
              <a:buNone/>
              <a:defRPr sz="3168"/>
            </a:lvl4pPr>
            <a:lvl5pPr marL="6470704" indent="0">
              <a:buNone/>
              <a:defRPr sz="3168"/>
            </a:lvl5pPr>
            <a:lvl6pPr marL="8088380" indent="0">
              <a:buNone/>
              <a:defRPr sz="3168"/>
            </a:lvl6pPr>
            <a:lvl7pPr marL="9706056" indent="0">
              <a:buNone/>
              <a:defRPr sz="3168"/>
            </a:lvl7pPr>
            <a:lvl8pPr marL="11323732" indent="0">
              <a:buNone/>
              <a:defRPr sz="3168"/>
            </a:lvl8pPr>
            <a:lvl9pPr marL="12941408" indent="0">
              <a:buNone/>
              <a:defRPr sz="3168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79257C-ADF9-4BCE-9458-D2D3B757946D}" type="datetimeFigureOut">
              <a:rPr lang="en-US" smtClean="0"/>
              <a:t>4/20/2016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9FDAF-4C4C-4826-A19E-73B23F63C9D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645920" y="1537972"/>
            <a:ext cx="29626560" cy="6400800"/>
          </a:xfrm>
          <a:prstGeom prst="rect">
            <a:avLst/>
          </a:prstGeom>
        </p:spPr>
        <p:txBody>
          <a:bodyPr vert="horz" lIns="449354" tIns="224677" rIns="449354" bIns="224677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45920" y="8961124"/>
            <a:ext cx="29626560" cy="25345392"/>
          </a:xfrm>
          <a:prstGeom prst="rect">
            <a:avLst/>
          </a:prstGeom>
        </p:spPr>
        <p:txBody>
          <a:bodyPr vert="horz" lIns="449354" tIns="224677" rIns="449354" bIns="224677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645920" y="35595562"/>
            <a:ext cx="7680960" cy="2044700"/>
          </a:xfrm>
          <a:prstGeom prst="rect">
            <a:avLst/>
          </a:prstGeom>
        </p:spPr>
        <p:txBody>
          <a:bodyPr vert="horz" lIns="449354" tIns="224677" rIns="449354" bIns="224677" rtlCol="0" anchor="ctr"/>
          <a:lstStyle>
            <a:lvl1pPr algn="l">
              <a:defRPr sz="424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79257C-ADF9-4BCE-9458-D2D3B757946D}" type="datetimeFigureOut">
              <a:rPr lang="en-US" smtClean="0"/>
              <a:t>4/20/2016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247120" y="35595562"/>
            <a:ext cx="10424160" cy="2044700"/>
          </a:xfrm>
          <a:prstGeom prst="rect">
            <a:avLst/>
          </a:prstGeom>
        </p:spPr>
        <p:txBody>
          <a:bodyPr vert="horz" lIns="449354" tIns="224677" rIns="449354" bIns="224677" rtlCol="0" anchor="ctr"/>
          <a:lstStyle>
            <a:lvl1pPr algn="ctr">
              <a:defRPr sz="424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3591520" y="35595562"/>
            <a:ext cx="7680960" cy="2044700"/>
          </a:xfrm>
          <a:prstGeom prst="rect">
            <a:avLst/>
          </a:prstGeom>
        </p:spPr>
        <p:txBody>
          <a:bodyPr vert="horz" lIns="449354" tIns="224677" rIns="449354" bIns="224677" rtlCol="0" anchor="ctr"/>
          <a:lstStyle>
            <a:lvl1pPr algn="r">
              <a:defRPr sz="424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79FDAF-4C4C-4826-A19E-73B23F63C9DF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3235352" rtl="0" eaLnBrk="1" latinLnBrk="0" hangingPunct="1">
        <a:spcBef>
          <a:spcPct val="0"/>
        </a:spcBef>
        <a:buNone/>
        <a:defRPr sz="15552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213257" indent="-1213257" algn="l" defTabSz="3235352" rtl="0" eaLnBrk="1" latinLnBrk="0" hangingPunct="1">
        <a:spcBef>
          <a:spcPct val="20000"/>
        </a:spcBef>
        <a:buFont typeface="Arial" pitchFamily="34" charset="0"/>
        <a:buChar char="•"/>
        <a:defRPr sz="11304" kern="1200">
          <a:solidFill>
            <a:schemeClr val="tx1"/>
          </a:solidFill>
          <a:latin typeface="+mn-lt"/>
          <a:ea typeface="+mn-ea"/>
          <a:cs typeface="+mn-cs"/>
        </a:defRPr>
      </a:lvl1pPr>
      <a:lvl2pPr marL="2628724" indent="-1011048" algn="l" defTabSz="3235352" rtl="0" eaLnBrk="1" latinLnBrk="0" hangingPunct="1">
        <a:spcBef>
          <a:spcPct val="20000"/>
        </a:spcBef>
        <a:buFont typeface="Arial" pitchFamily="34" charset="0"/>
        <a:buChar char="–"/>
        <a:defRPr sz="9936" kern="1200">
          <a:solidFill>
            <a:schemeClr val="tx1"/>
          </a:solidFill>
          <a:latin typeface="+mn-lt"/>
          <a:ea typeface="+mn-ea"/>
          <a:cs typeface="+mn-cs"/>
        </a:defRPr>
      </a:lvl2pPr>
      <a:lvl3pPr marL="4044190" indent="-808838" algn="l" defTabSz="3235352" rtl="0" eaLnBrk="1" latinLnBrk="0" hangingPunct="1">
        <a:spcBef>
          <a:spcPct val="20000"/>
        </a:spcBef>
        <a:buFont typeface="Arial" pitchFamily="34" charset="0"/>
        <a:buChar char="•"/>
        <a:defRPr sz="8496" kern="1200">
          <a:solidFill>
            <a:schemeClr val="tx1"/>
          </a:solidFill>
          <a:latin typeface="+mn-lt"/>
          <a:ea typeface="+mn-ea"/>
          <a:cs typeface="+mn-cs"/>
        </a:defRPr>
      </a:lvl3pPr>
      <a:lvl4pPr marL="5661866" indent="-808838" algn="l" defTabSz="3235352" rtl="0" eaLnBrk="1" latinLnBrk="0" hangingPunct="1">
        <a:spcBef>
          <a:spcPct val="20000"/>
        </a:spcBef>
        <a:buFont typeface="Arial" pitchFamily="34" charset="0"/>
        <a:buChar char="–"/>
        <a:defRPr sz="7056" kern="1200">
          <a:solidFill>
            <a:schemeClr val="tx1"/>
          </a:solidFill>
          <a:latin typeface="+mn-lt"/>
          <a:ea typeface="+mn-ea"/>
          <a:cs typeface="+mn-cs"/>
        </a:defRPr>
      </a:lvl4pPr>
      <a:lvl5pPr marL="7279542" indent="-808838" algn="l" defTabSz="3235352" rtl="0" eaLnBrk="1" latinLnBrk="0" hangingPunct="1">
        <a:spcBef>
          <a:spcPct val="20000"/>
        </a:spcBef>
        <a:buFont typeface="Arial" pitchFamily="34" charset="0"/>
        <a:buChar char="»"/>
        <a:defRPr sz="7056" kern="1200">
          <a:solidFill>
            <a:schemeClr val="tx1"/>
          </a:solidFill>
          <a:latin typeface="+mn-lt"/>
          <a:ea typeface="+mn-ea"/>
          <a:cs typeface="+mn-cs"/>
        </a:defRPr>
      </a:lvl5pPr>
      <a:lvl6pPr marL="8897218" indent="-808838" algn="l" defTabSz="3235352" rtl="0" eaLnBrk="1" latinLnBrk="0" hangingPunct="1">
        <a:spcBef>
          <a:spcPct val="20000"/>
        </a:spcBef>
        <a:buFont typeface="Arial" pitchFamily="34" charset="0"/>
        <a:buChar char="•"/>
        <a:defRPr sz="7056" kern="1200">
          <a:solidFill>
            <a:schemeClr val="tx1"/>
          </a:solidFill>
          <a:latin typeface="+mn-lt"/>
          <a:ea typeface="+mn-ea"/>
          <a:cs typeface="+mn-cs"/>
        </a:defRPr>
      </a:lvl6pPr>
      <a:lvl7pPr marL="10514894" indent="-808838" algn="l" defTabSz="3235352" rtl="0" eaLnBrk="1" latinLnBrk="0" hangingPunct="1">
        <a:spcBef>
          <a:spcPct val="20000"/>
        </a:spcBef>
        <a:buFont typeface="Arial" pitchFamily="34" charset="0"/>
        <a:buChar char="•"/>
        <a:defRPr sz="7056" kern="1200">
          <a:solidFill>
            <a:schemeClr val="tx1"/>
          </a:solidFill>
          <a:latin typeface="+mn-lt"/>
          <a:ea typeface="+mn-ea"/>
          <a:cs typeface="+mn-cs"/>
        </a:defRPr>
      </a:lvl7pPr>
      <a:lvl8pPr marL="12132570" indent="-808838" algn="l" defTabSz="3235352" rtl="0" eaLnBrk="1" latinLnBrk="0" hangingPunct="1">
        <a:spcBef>
          <a:spcPct val="20000"/>
        </a:spcBef>
        <a:buFont typeface="Arial" pitchFamily="34" charset="0"/>
        <a:buChar char="•"/>
        <a:defRPr sz="7056" kern="1200">
          <a:solidFill>
            <a:schemeClr val="tx1"/>
          </a:solidFill>
          <a:latin typeface="+mn-lt"/>
          <a:ea typeface="+mn-ea"/>
          <a:cs typeface="+mn-cs"/>
        </a:defRPr>
      </a:lvl8pPr>
      <a:lvl9pPr marL="13750246" indent="-808838" algn="l" defTabSz="3235352" rtl="0" eaLnBrk="1" latinLnBrk="0" hangingPunct="1">
        <a:spcBef>
          <a:spcPct val="20000"/>
        </a:spcBef>
        <a:buFont typeface="Arial" pitchFamily="34" charset="0"/>
        <a:buChar char="•"/>
        <a:defRPr sz="705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235352" rtl="0" eaLnBrk="1" latinLnBrk="0" hangingPunct="1">
        <a:defRPr sz="6336" kern="1200">
          <a:solidFill>
            <a:schemeClr val="tx1"/>
          </a:solidFill>
          <a:latin typeface="+mn-lt"/>
          <a:ea typeface="+mn-ea"/>
          <a:cs typeface="+mn-cs"/>
        </a:defRPr>
      </a:lvl1pPr>
      <a:lvl2pPr marL="1617676" algn="l" defTabSz="3235352" rtl="0" eaLnBrk="1" latinLnBrk="0" hangingPunct="1">
        <a:defRPr sz="6336" kern="1200">
          <a:solidFill>
            <a:schemeClr val="tx1"/>
          </a:solidFill>
          <a:latin typeface="+mn-lt"/>
          <a:ea typeface="+mn-ea"/>
          <a:cs typeface="+mn-cs"/>
        </a:defRPr>
      </a:lvl2pPr>
      <a:lvl3pPr marL="3235352" algn="l" defTabSz="3235352" rtl="0" eaLnBrk="1" latinLnBrk="0" hangingPunct="1">
        <a:defRPr sz="6336" kern="1200">
          <a:solidFill>
            <a:schemeClr val="tx1"/>
          </a:solidFill>
          <a:latin typeface="+mn-lt"/>
          <a:ea typeface="+mn-ea"/>
          <a:cs typeface="+mn-cs"/>
        </a:defRPr>
      </a:lvl3pPr>
      <a:lvl4pPr marL="4853028" algn="l" defTabSz="3235352" rtl="0" eaLnBrk="1" latinLnBrk="0" hangingPunct="1">
        <a:defRPr sz="6336" kern="1200">
          <a:solidFill>
            <a:schemeClr val="tx1"/>
          </a:solidFill>
          <a:latin typeface="+mn-lt"/>
          <a:ea typeface="+mn-ea"/>
          <a:cs typeface="+mn-cs"/>
        </a:defRPr>
      </a:lvl4pPr>
      <a:lvl5pPr marL="6470704" algn="l" defTabSz="3235352" rtl="0" eaLnBrk="1" latinLnBrk="0" hangingPunct="1">
        <a:defRPr sz="6336" kern="1200">
          <a:solidFill>
            <a:schemeClr val="tx1"/>
          </a:solidFill>
          <a:latin typeface="+mn-lt"/>
          <a:ea typeface="+mn-ea"/>
          <a:cs typeface="+mn-cs"/>
        </a:defRPr>
      </a:lvl5pPr>
      <a:lvl6pPr marL="8088380" algn="l" defTabSz="3235352" rtl="0" eaLnBrk="1" latinLnBrk="0" hangingPunct="1">
        <a:defRPr sz="6336" kern="1200">
          <a:solidFill>
            <a:schemeClr val="tx1"/>
          </a:solidFill>
          <a:latin typeface="+mn-lt"/>
          <a:ea typeface="+mn-ea"/>
          <a:cs typeface="+mn-cs"/>
        </a:defRPr>
      </a:lvl6pPr>
      <a:lvl7pPr marL="9706056" algn="l" defTabSz="3235352" rtl="0" eaLnBrk="1" latinLnBrk="0" hangingPunct="1">
        <a:defRPr sz="6336" kern="1200">
          <a:solidFill>
            <a:schemeClr val="tx1"/>
          </a:solidFill>
          <a:latin typeface="+mn-lt"/>
          <a:ea typeface="+mn-ea"/>
          <a:cs typeface="+mn-cs"/>
        </a:defRPr>
      </a:lvl7pPr>
      <a:lvl8pPr marL="11323732" algn="l" defTabSz="3235352" rtl="0" eaLnBrk="1" latinLnBrk="0" hangingPunct="1">
        <a:defRPr sz="6336" kern="1200">
          <a:solidFill>
            <a:schemeClr val="tx1"/>
          </a:solidFill>
          <a:latin typeface="+mn-lt"/>
          <a:ea typeface="+mn-ea"/>
          <a:cs typeface="+mn-cs"/>
        </a:defRPr>
      </a:lvl8pPr>
      <a:lvl9pPr marL="12941408" algn="l" defTabSz="3235352" rtl="0" eaLnBrk="1" latinLnBrk="0" hangingPunct="1">
        <a:defRPr sz="633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0</Words>
  <Application>Microsoft Office PowerPoint</Application>
  <PresentationFormat>Custom</PresentationFormat>
  <Paragraphs>0</Paragraphs>
  <Slides>1</Slides>
  <Notes>0</Notes>
  <HiddenSlides>1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Company>Colgate University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bchansen</dc:creator>
  <cp:lastModifiedBy>Debra Linneman</cp:lastModifiedBy>
  <cp:revision>2</cp:revision>
  <dcterms:created xsi:type="dcterms:W3CDTF">2011-11-21T18:34:53Z</dcterms:created>
  <dcterms:modified xsi:type="dcterms:W3CDTF">2016-04-20T14:47:28Z</dcterms:modified>
</cp:coreProperties>
</file>